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0" autoAdjust="0"/>
    <p:restoredTop sz="94379" autoAdjust="0"/>
  </p:normalViewPr>
  <p:slideViewPr>
    <p:cSldViewPr snapToGrid="0">
      <p:cViewPr varScale="1">
        <p:scale>
          <a:sx n="110" d="100"/>
          <a:sy n="110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CLCD</a:t>
            </a:r>
            <a:endParaRPr lang="ko-KR" altLang="en-US" sz="1400" b="1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043296" y="804419"/>
            <a:ext cx="60417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E. 5V </a:t>
            </a:r>
            <a:r>
              <a:rPr lang="ko-KR" altLang="en-US" sz="1400" b="1" dirty="0"/>
              <a:t>디지털 영역</a:t>
            </a:r>
            <a:endParaRPr lang="en-US" altLang="ko-KR" sz="1400" b="1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추가적으로 사용 가능한 디지털 핀 </a:t>
            </a:r>
            <a:r>
              <a:rPr lang="en-US" altLang="ko-KR" sz="1400" dirty="0"/>
              <a:t>6</a:t>
            </a:r>
            <a:r>
              <a:rPr lang="ko-KR" altLang="en-US" sz="1400" dirty="0"/>
              <a:t>포트가 내장되어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digitalRead</a:t>
            </a:r>
            <a:r>
              <a:rPr lang="en-US" altLang="ko-KR" sz="1400" dirty="0"/>
              <a:t> </a:t>
            </a:r>
            <a:r>
              <a:rPr lang="ko-KR" altLang="en-US" sz="1400" dirty="0"/>
              <a:t>명령을 통해 제어 가능하며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배치는 다음과 같습니다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b="1" dirty="0"/>
              <a:t>F. 12V </a:t>
            </a:r>
            <a:r>
              <a:rPr lang="ko-KR" altLang="en-US" sz="1400" b="1" dirty="0"/>
              <a:t>디지털 영역</a:t>
            </a:r>
            <a:br>
              <a:rPr lang="en-US" altLang="ko-KR" sz="1400" dirty="0"/>
            </a:br>
            <a:r>
              <a:rPr lang="en-US" altLang="ko-KR" sz="1400" dirty="0"/>
              <a:t>   - 12V </a:t>
            </a:r>
            <a:r>
              <a:rPr lang="ko-KR" altLang="en-US" sz="1400" dirty="0"/>
              <a:t>소자에 대한 제어가 가능한 릴레이 및 </a:t>
            </a:r>
            <a:r>
              <a:rPr lang="en-US" altLang="ko-KR" sz="1400" dirty="0"/>
              <a:t>PWM </a:t>
            </a:r>
            <a:r>
              <a:rPr lang="ko-KR" altLang="en-US" sz="1400" dirty="0"/>
              <a:t>핀 제어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 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릴레이 핀은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사용이 가능하며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녹색 터미널 블록 상단의 볼트를 소형 십자드라이버를 사용하여 풀고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죄어 제어를 원하는 소자를 연결할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기본 제공 소자 중 </a:t>
            </a:r>
            <a:r>
              <a:rPr lang="en-US" altLang="ko-KR" sz="1400" dirty="0"/>
              <a:t>[</a:t>
            </a:r>
            <a:r>
              <a:rPr lang="ko-KR" altLang="en-US" sz="1400" dirty="0"/>
              <a:t>식물생장 </a:t>
            </a:r>
            <a:r>
              <a:rPr lang="en-US" altLang="ko-KR" sz="1400" dirty="0"/>
              <a:t>LED]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</a:p>
          <a:p>
            <a:br>
              <a:rPr lang="en-US" altLang="ko-KR" sz="1400" dirty="0"/>
            </a:br>
            <a:r>
              <a:rPr lang="en-US" altLang="ko-KR" sz="1400" dirty="0"/>
              <a:t>     PWM </a:t>
            </a:r>
            <a:r>
              <a:rPr lang="ko-KR" altLang="en-US" sz="1400" dirty="0"/>
              <a:t>핀은 </a:t>
            </a:r>
            <a:r>
              <a:rPr lang="en-US" altLang="ko-KR" sz="1400" dirty="0" err="1"/>
              <a:t>analogWrite</a:t>
            </a:r>
            <a:r>
              <a:rPr lang="en-US" altLang="ko-KR" sz="1400" dirty="0"/>
              <a:t>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사용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</a:t>
            </a:r>
            <a:r>
              <a:rPr lang="ko-KR" altLang="en-US" sz="1400" dirty="0"/>
              <a:t>핀 배치는 다음과 같습니다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78B7457-9DB1-5229-5807-B7ECC88E97AC}"/>
              </a:ext>
            </a:extLst>
          </p:cNvPr>
          <p:cNvSpPr/>
          <p:nvPr/>
        </p:nvSpPr>
        <p:spPr>
          <a:xfrm>
            <a:off x="8562367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8289F-4435-9562-3583-6773F8F08409}"/>
              </a:ext>
            </a:extLst>
          </p:cNvPr>
          <p:cNvSpPr/>
          <p:nvPr/>
        </p:nvSpPr>
        <p:spPr>
          <a:xfrm>
            <a:off x="8845274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820E93-42AA-EE80-CCCF-1067C09F3500}"/>
              </a:ext>
            </a:extLst>
          </p:cNvPr>
          <p:cNvSpPr/>
          <p:nvPr/>
        </p:nvSpPr>
        <p:spPr>
          <a:xfrm>
            <a:off x="9128181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7D1A9D-2AC5-7144-600C-42A95161B7A4}"/>
              </a:ext>
            </a:extLst>
          </p:cNvPr>
          <p:cNvSpPr/>
          <p:nvPr/>
        </p:nvSpPr>
        <p:spPr>
          <a:xfrm>
            <a:off x="9412152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100679-46A2-C537-792C-E23B33F3227A}"/>
              </a:ext>
            </a:extLst>
          </p:cNvPr>
          <p:cNvSpPr/>
          <p:nvPr/>
        </p:nvSpPr>
        <p:spPr>
          <a:xfrm>
            <a:off x="9695059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049F82-C360-F0F4-0DBD-A4693F44845B}"/>
              </a:ext>
            </a:extLst>
          </p:cNvPr>
          <p:cNvSpPr/>
          <p:nvPr/>
        </p:nvSpPr>
        <p:spPr>
          <a:xfrm>
            <a:off x="9977966" y="20726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DB66E4-8F18-C8B7-2783-6C92E20F8A58}"/>
              </a:ext>
            </a:extLst>
          </p:cNvPr>
          <p:cNvSpPr/>
          <p:nvPr/>
        </p:nvSpPr>
        <p:spPr>
          <a:xfrm>
            <a:off x="8562367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2A634A-A137-98E0-4868-FF94EA640D73}"/>
              </a:ext>
            </a:extLst>
          </p:cNvPr>
          <p:cNvSpPr/>
          <p:nvPr/>
        </p:nvSpPr>
        <p:spPr>
          <a:xfrm>
            <a:off x="8845274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C676923-93CB-E1B8-D062-D2AFD4972D8A}"/>
              </a:ext>
            </a:extLst>
          </p:cNvPr>
          <p:cNvSpPr/>
          <p:nvPr/>
        </p:nvSpPr>
        <p:spPr>
          <a:xfrm>
            <a:off x="9128181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0009DD-2F53-6739-4162-ADE302345585}"/>
              </a:ext>
            </a:extLst>
          </p:cNvPr>
          <p:cNvSpPr/>
          <p:nvPr/>
        </p:nvSpPr>
        <p:spPr>
          <a:xfrm>
            <a:off x="9412152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3C8783-6E1E-1F49-E9C7-487F205F18E7}"/>
              </a:ext>
            </a:extLst>
          </p:cNvPr>
          <p:cNvSpPr/>
          <p:nvPr/>
        </p:nvSpPr>
        <p:spPr>
          <a:xfrm>
            <a:off x="9695059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DB3BF1-BA03-FD82-06EE-CD30830745C6}"/>
              </a:ext>
            </a:extLst>
          </p:cNvPr>
          <p:cNvSpPr/>
          <p:nvPr/>
        </p:nvSpPr>
        <p:spPr>
          <a:xfrm>
            <a:off x="9977966" y="18367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3CFB1C-B698-DFEC-471B-CF7E6CFA16D6}"/>
              </a:ext>
            </a:extLst>
          </p:cNvPr>
          <p:cNvSpPr/>
          <p:nvPr/>
        </p:nvSpPr>
        <p:spPr>
          <a:xfrm>
            <a:off x="8562367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5FCB66-7997-4168-4F0C-3233CE70CFFF}"/>
              </a:ext>
            </a:extLst>
          </p:cNvPr>
          <p:cNvSpPr/>
          <p:nvPr/>
        </p:nvSpPr>
        <p:spPr>
          <a:xfrm>
            <a:off x="8845274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3F42E2-2219-D1D5-CAA7-1D097CA37D78}"/>
              </a:ext>
            </a:extLst>
          </p:cNvPr>
          <p:cNvSpPr/>
          <p:nvPr/>
        </p:nvSpPr>
        <p:spPr>
          <a:xfrm>
            <a:off x="9128181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1CAC36-CCCD-CCBB-D97D-38BADF0B7515}"/>
              </a:ext>
            </a:extLst>
          </p:cNvPr>
          <p:cNvSpPr/>
          <p:nvPr/>
        </p:nvSpPr>
        <p:spPr>
          <a:xfrm>
            <a:off x="9412152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739D8D-092B-68D6-82BB-A535684CAA3B}"/>
              </a:ext>
            </a:extLst>
          </p:cNvPr>
          <p:cNvSpPr/>
          <p:nvPr/>
        </p:nvSpPr>
        <p:spPr>
          <a:xfrm>
            <a:off x="9695059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7C5C5CE-2A31-6D3C-2928-8083850E9CAF}"/>
              </a:ext>
            </a:extLst>
          </p:cNvPr>
          <p:cNvSpPr/>
          <p:nvPr/>
        </p:nvSpPr>
        <p:spPr>
          <a:xfrm>
            <a:off x="9977966" y="230862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B29CD2-63D5-772A-4E9B-B9061A37D20F}"/>
              </a:ext>
            </a:extLst>
          </p:cNvPr>
          <p:cNvSpPr/>
          <p:nvPr/>
        </p:nvSpPr>
        <p:spPr>
          <a:xfrm>
            <a:off x="8488942" y="1760561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F71A15-0324-1F1F-F5B9-405B8C3F3069}"/>
              </a:ext>
            </a:extLst>
          </p:cNvPr>
          <p:cNvCxnSpPr>
            <a:cxnSpLocks/>
          </p:cNvCxnSpPr>
          <p:nvPr/>
        </p:nvCxnSpPr>
        <p:spPr>
          <a:xfrm>
            <a:off x="8278677" y="1929818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E6D151-7C0B-4B03-1C5E-4359CD147748}"/>
              </a:ext>
            </a:extLst>
          </p:cNvPr>
          <p:cNvCxnSpPr>
            <a:cxnSpLocks/>
          </p:cNvCxnSpPr>
          <p:nvPr/>
        </p:nvCxnSpPr>
        <p:spPr>
          <a:xfrm>
            <a:off x="8278677" y="2170514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17DCC7-1A77-72DC-C36B-5725ED9FDB09}"/>
              </a:ext>
            </a:extLst>
          </p:cNvPr>
          <p:cNvCxnSpPr>
            <a:cxnSpLocks/>
          </p:cNvCxnSpPr>
          <p:nvPr/>
        </p:nvCxnSpPr>
        <p:spPr>
          <a:xfrm>
            <a:off x="8278677" y="2408640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32E8CA-8BCC-759F-50A2-1C998D672FFC}"/>
              </a:ext>
            </a:extLst>
          </p:cNvPr>
          <p:cNvSpPr txBox="1"/>
          <p:nvPr/>
        </p:nvSpPr>
        <p:spPr>
          <a:xfrm rot="16200000">
            <a:off x="8351468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D45</a:t>
            </a:r>
            <a:endParaRPr lang="ko-KR" altLang="en-US" sz="12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CBB87-3A6C-A6BE-45AD-FA20A4789E32}"/>
              </a:ext>
            </a:extLst>
          </p:cNvPr>
          <p:cNvSpPr txBox="1"/>
          <p:nvPr/>
        </p:nvSpPr>
        <p:spPr>
          <a:xfrm rot="16200000">
            <a:off x="8634860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D43</a:t>
            </a:r>
            <a:endParaRPr lang="ko-KR" altLang="en-US" sz="12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D077FF-C0A2-5A48-2980-4541ADE17429}"/>
              </a:ext>
            </a:extLst>
          </p:cNvPr>
          <p:cNvSpPr txBox="1"/>
          <p:nvPr/>
        </p:nvSpPr>
        <p:spPr>
          <a:xfrm rot="16200000">
            <a:off x="8920573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D41</a:t>
            </a:r>
            <a:endParaRPr lang="ko-KR" altLang="en-US" sz="12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9763D8-E154-A22D-C3D2-6DF26BDDEE81}"/>
              </a:ext>
            </a:extLst>
          </p:cNvPr>
          <p:cNvSpPr txBox="1"/>
          <p:nvPr/>
        </p:nvSpPr>
        <p:spPr>
          <a:xfrm rot="16200000">
            <a:off x="9203965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D39</a:t>
            </a:r>
            <a:endParaRPr lang="ko-KR" altLang="en-US" sz="12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E453AE-4D41-09ED-1868-D5AA445F38DE}"/>
              </a:ext>
            </a:extLst>
          </p:cNvPr>
          <p:cNvSpPr txBox="1"/>
          <p:nvPr/>
        </p:nvSpPr>
        <p:spPr>
          <a:xfrm rot="16200000">
            <a:off x="9464859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D37</a:t>
            </a:r>
            <a:endParaRPr lang="ko-KR" altLang="en-US" sz="12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5972D-07B7-2B1B-F4B9-B21AC661F34B}"/>
              </a:ext>
            </a:extLst>
          </p:cNvPr>
          <p:cNvSpPr txBox="1"/>
          <p:nvPr/>
        </p:nvSpPr>
        <p:spPr>
          <a:xfrm rot="16200000">
            <a:off x="9748251" y="2568331"/>
            <a:ext cx="59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D35</a:t>
            </a:r>
            <a:endParaRPr lang="ko-KR" altLang="en-US" sz="12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9B4F05-2974-680D-123C-FD30B2D3266A}"/>
              </a:ext>
            </a:extLst>
          </p:cNvPr>
          <p:cNvSpPr txBox="1"/>
          <p:nvPr/>
        </p:nvSpPr>
        <p:spPr>
          <a:xfrm>
            <a:off x="10619767" y="178080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18FB5-5796-8B08-1108-300D985E0661}"/>
              </a:ext>
            </a:extLst>
          </p:cNvPr>
          <p:cNvSpPr txBox="1"/>
          <p:nvPr/>
        </p:nvSpPr>
        <p:spPr>
          <a:xfrm>
            <a:off x="10619767" y="203578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28E306-C645-075D-85C7-8D0439BE6141}"/>
              </a:ext>
            </a:extLst>
          </p:cNvPr>
          <p:cNvSpPr txBox="1"/>
          <p:nvPr/>
        </p:nvSpPr>
        <p:spPr>
          <a:xfrm>
            <a:off x="10619767" y="2277624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6028360-5E2D-66B9-37FC-BD13CC0F3CDF}"/>
              </a:ext>
            </a:extLst>
          </p:cNvPr>
          <p:cNvSpPr/>
          <p:nvPr/>
        </p:nvSpPr>
        <p:spPr>
          <a:xfrm>
            <a:off x="9137573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45B06D0-9A19-2AFF-ACC0-303EBCD794C5}"/>
              </a:ext>
            </a:extLst>
          </p:cNvPr>
          <p:cNvSpPr/>
          <p:nvPr/>
        </p:nvSpPr>
        <p:spPr>
          <a:xfrm>
            <a:off x="9420480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E04ED4B-2046-0FDD-87D1-920654C4E509}"/>
              </a:ext>
            </a:extLst>
          </p:cNvPr>
          <p:cNvSpPr/>
          <p:nvPr/>
        </p:nvSpPr>
        <p:spPr>
          <a:xfrm>
            <a:off x="9703387" y="6205104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E01E4F-B440-94B3-E0FD-4FC8BDC846B5}"/>
              </a:ext>
            </a:extLst>
          </p:cNvPr>
          <p:cNvSpPr/>
          <p:nvPr/>
        </p:nvSpPr>
        <p:spPr>
          <a:xfrm>
            <a:off x="9137573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D1262B-D20C-C10A-539E-E942E6CDB674}"/>
              </a:ext>
            </a:extLst>
          </p:cNvPr>
          <p:cNvSpPr/>
          <p:nvPr/>
        </p:nvSpPr>
        <p:spPr>
          <a:xfrm>
            <a:off x="9420480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054012E-4586-48F7-8599-D7A30BADC910}"/>
              </a:ext>
            </a:extLst>
          </p:cNvPr>
          <p:cNvSpPr/>
          <p:nvPr/>
        </p:nvSpPr>
        <p:spPr>
          <a:xfrm>
            <a:off x="9703387" y="5969173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14D5A98-1960-37E4-3962-47C7FA339CC1}"/>
              </a:ext>
            </a:extLst>
          </p:cNvPr>
          <p:cNvSpPr/>
          <p:nvPr/>
        </p:nvSpPr>
        <p:spPr>
          <a:xfrm>
            <a:off x="9137573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40426FC-96BB-6FD1-B2AA-371F860A3B4E}"/>
              </a:ext>
            </a:extLst>
          </p:cNvPr>
          <p:cNvSpPr/>
          <p:nvPr/>
        </p:nvSpPr>
        <p:spPr>
          <a:xfrm>
            <a:off x="9420480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12DDA7-A14D-F14F-EA70-6AD60A7C8A0E}"/>
              </a:ext>
            </a:extLst>
          </p:cNvPr>
          <p:cNvSpPr/>
          <p:nvPr/>
        </p:nvSpPr>
        <p:spPr>
          <a:xfrm>
            <a:off x="9703387" y="6441035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A5DB6E-BA00-D11D-32DF-786E16D8F448}"/>
              </a:ext>
            </a:extLst>
          </p:cNvPr>
          <p:cNvSpPr/>
          <p:nvPr/>
        </p:nvSpPr>
        <p:spPr>
          <a:xfrm>
            <a:off x="9064148" y="5892973"/>
            <a:ext cx="900993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396EEA-5B1A-2511-72D1-6BCD33919479}"/>
              </a:ext>
            </a:extLst>
          </p:cNvPr>
          <p:cNvCxnSpPr>
            <a:cxnSpLocks/>
          </p:cNvCxnSpPr>
          <p:nvPr/>
        </p:nvCxnSpPr>
        <p:spPr>
          <a:xfrm flipV="1">
            <a:off x="9237237" y="5838320"/>
            <a:ext cx="0" cy="8052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455198-5DAC-D9C6-A96F-13F6A027838E}"/>
              </a:ext>
            </a:extLst>
          </p:cNvPr>
          <p:cNvCxnSpPr>
            <a:cxnSpLocks/>
          </p:cNvCxnSpPr>
          <p:nvPr/>
        </p:nvCxnSpPr>
        <p:spPr>
          <a:xfrm flipV="1">
            <a:off x="9507890" y="5851489"/>
            <a:ext cx="0" cy="7920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6BAEE4-1D13-8989-FAB3-BEE4890E8529}"/>
              </a:ext>
            </a:extLst>
          </p:cNvPr>
          <p:cNvCxnSpPr>
            <a:cxnSpLocks/>
          </p:cNvCxnSpPr>
          <p:nvPr/>
        </p:nvCxnSpPr>
        <p:spPr>
          <a:xfrm flipV="1">
            <a:off x="9791736" y="5851489"/>
            <a:ext cx="0" cy="79205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05113D-AF80-D1DA-8423-DEAC57E36579}"/>
              </a:ext>
            </a:extLst>
          </p:cNvPr>
          <p:cNvSpPr txBox="1"/>
          <p:nvPr/>
        </p:nvSpPr>
        <p:spPr>
          <a:xfrm rot="16200000">
            <a:off x="8708425" y="517744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73BA67-979F-CD41-B244-927E865F3888}"/>
              </a:ext>
            </a:extLst>
          </p:cNvPr>
          <p:cNvSpPr txBox="1"/>
          <p:nvPr/>
        </p:nvSpPr>
        <p:spPr>
          <a:xfrm rot="16200000">
            <a:off x="8963406" y="5177441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12v(+)</a:t>
            </a:r>
            <a:endParaRPr lang="ko-KR" altLang="en-US" sz="12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DD24A7-1C9D-6173-018A-A264F05A8FB9}"/>
              </a:ext>
            </a:extLst>
          </p:cNvPr>
          <p:cNvSpPr txBox="1"/>
          <p:nvPr/>
        </p:nvSpPr>
        <p:spPr>
          <a:xfrm rot="16200000">
            <a:off x="9297582" y="5085108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EBF1EF0-2A8B-EA1C-048D-267A2DD94119}"/>
              </a:ext>
            </a:extLst>
          </p:cNvPr>
          <p:cNvGrpSpPr/>
          <p:nvPr/>
        </p:nvGrpSpPr>
        <p:grpSpPr>
          <a:xfrm rot="5400000">
            <a:off x="9817743" y="5978448"/>
            <a:ext cx="821285" cy="596382"/>
            <a:chOff x="9420256" y="5866190"/>
            <a:chExt cx="821285" cy="59638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6FC1A3-CECF-954A-5EFB-1F33F7293841}"/>
                </a:ext>
              </a:extLst>
            </p:cNvPr>
            <p:cNvSpPr txBox="1"/>
            <p:nvPr/>
          </p:nvSpPr>
          <p:spPr>
            <a:xfrm rot="16200000">
              <a:off x="9260565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~D13</a:t>
              </a:r>
              <a:endParaRPr lang="ko-KR" altLang="en-US" sz="1200" b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2252CA-76A7-3F17-914A-CC5C60AEB73B}"/>
                </a:ext>
              </a:extLst>
            </p:cNvPr>
            <p:cNvSpPr txBox="1"/>
            <p:nvPr/>
          </p:nvSpPr>
          <p:spPr>
            <a:xfrm rot="16200000">
              <a:off x="9540509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~D04</a:t>
              </a:r>
              <a:endParaRPr lang="ko-KR" altLang="en-US" sz="12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DEF1DA-4FF5-682A-0450-E11C67409113}"/>
                </a:ext>
              </a:extLst>
            </p:cNvPr>
            <p:cNvSpPr txBox="1"/>
            <p:nvPr/>
          </p:nvSpPr>
          <p:spPr>
            <a:xfrm rot="16200000">
              <a:off x="9804851" y="6025881"/>
              <a:ext cx="59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~D03</a:t>
              </a:r>
              <a:endParaRPr lang="ko-KR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1237</Words>
  <Application>Microsoft Office PowerPoint</Application>
  <PresentationFormat>와이드스크린</PresentationFormat>
  <Paragraphs>189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한용옥</cp:lastModifiedBy>
  <cp:revision>23</cp:revision>
  <dcterms:created xsi:type="dcterms:W3CDTF">2024-04-15T03:58:23Z</dcterms:created>
  <dcterms:modified xsi:type="dcterms:W3CDTF">2025-04-17T16:33:02Z</dcterms:modified>
</cp:coreProperties>
</file>